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7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3D819-7D54-40D4-AC84-2908ED294ACF}" type="datetimeFigureOut">
              <a:rPr lang="en-NZ" smtClean="0"/>
              <a:pPr/>
              <a:t>13/03/2014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B37A3-01D2-4D4C-A1DF-0FF3F30432E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NZ" dirty="0" smtClean="0">
                <a:solidFill>
                  <a:srgbClr val="E70707"/>
                </a:solidFill>
              </a:rPr>
              <a:t>Dionysus</a:t>
            </a:r>
            <a:endParaRPr lang="en-NZ" dirty="0">
              <a:solidFill>
                <a:srgbClr val="E7070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7030A0"/>
                </a:solidFill>
              </a:rPr>
              <a:t>Prepared by: Ben</a:t>
            </a:r>
          </a:p>
          <a:p>
            <a:r>
              <a:rPr lang="en-NZ" dirty="0" smtClean="0">
                <a:solidFill>
                  <a:srgbClr val="7030A0"/>
                </a:solidFill>
              </a:rPr>
              <a:t>Illustrated by: </a:t>
            </a:r>
            <a:r>
              <a:rPr lang="en-NZ" dirty="0" err="1" smtClean="0">
                <a:solidFill>
                  <a:srgbClr val="7030A0"/>
                </a:solidFill>
              </a:rPr>
              <a:t>google</a:t>
            </a:r>
            <a:r>
              <a:rPr lang="en-NZ" dirty="0" smtClean="0">
                <a:solidFill>
                  <a:srgbClr val="7030A0"/>
                </a:solidFill>
              </a:rPr>
              <a:t> images</a:t>
            </a:r>
            <a:endParaRPr lang="en-NZ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is Dionysus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Dionysus is the Greek god of wine and </a:t>
            </a:r>
          </a:p>
          <a:p>
            <a:pPr>
              <a:buNone/>
            </a:pPr>
            <a:r>
              <a:rPr lang="en-NZ" dirty="0" smtClean="0"/>
              <a:t>fertility. </a:t>
            </a:r>
          </a:p>
          <a:p>
            <a:pPr>
              <a:buNone/>
            </a:pPr>
            <a:r>
              <a:rPr lang="en-NZ" dirty="0" smtClean="0"/>
              <a:t>What is his symbol of power?</a:t>
            </a:r>
          </a:p>
          <a:p>
            <a:pPr>
              <a:buNone/>
            </a:pPr>
            <a:r>
              <a:rPr lang="en-NZ" dirty="0" smtClean="0"/>
              <a:t>his Symbol of power is a snake curled </a:t>
            </a:r>
          </a:p>
          <a:p>
            <a:pPr>
              <a:buNone/>
            </a:pPr>
            <a:r>
              <a:rPr lang="en-NZ" dirty="0" smtClean="0"/>
              <a:t>Around pine cone pole. </a:t>
            </a:r>
          </a:p>
          <a:p>
            <a:pPr>
              <a:buNone/>
            </a:pPr>
            <a:r>
              <a:rPr lang="en-NZ" dirty="0" smtClean="0"/>
              <a:t>What are Dionysus’s powers?</a:t>
            </a:r>
          </a:p>
          <a:p>
            <a:pPr>
              <a:buNone/>
            </a:pPr>
            <a:r>
              <a:rPr lang="en-NZ" dirty="0" smtClean="0"/>
              <a:t>His powers are growing grape vines. </a:t>
            </a:r>
          </a:p>
        </p:txBody>
      </p:sp>
      <p:pic>
        <p:nvPicPr>
          <p:cNvPr id="6" name="Picture 5" descr="dionys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651" y="0"/>
            <a:ext cx="207334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What's Dionysus childhood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Who are Dionysus’s parents?</a:t>
            </a:r>
          </a:p>
          <a:p>
            <a:r>
              <a:rPr lang="en-NZ" dirty="0" smtClean="0"/>
              <a:t>Dionysus’s parents are a mortal Simele and the immortal god Zeus.</a:t>
            </a:r>
          </a:p>
          <a:p>
            <a:r>
              <a:rPr lang="en-NZ" dirty="0" smtClean="0"/>
              <a:t>Was he always a god?</a:t>
            </a:r>
          </a:p>
          <a:p>
            <a:r>
              <a:rPr lang="en-NZ" dirty="0" smtClean="0"/>
              <a:t>No cause of his mortal mother he at first was not a god then after adventure’s he </a:t>
            </a:r>
            <a:r>
              <a:rPr lang="en-NZ" smtClean="0"/>
              <a:t>got accepted </a:t>
            </a:r>
            <a:r>
              <a:rPr lang="en-NZ" dirty="0" smtClean="0"/>
              <a:t>as </a:t>
            </a:r>
            <a:r>
              <a:rPr lang="en-NZ" smtClean="0"/>
              <a:t>a god.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Thank you for watching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108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Dionysus</vt:lpstr>
      <vt:lpstr>Who is Dionysus</vt:lpstr>
      <vt:lpstr>What's Dionysus childhood</vt:lpstr>
      <vt:lpstr>Thank you for watching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Dionysus</dc:title>
  <dc:creator>ICT Services</dc:creator>
  <cp:lastModifiedBy>ICT Services</cp:lastModifiedBy>
  <cp:revision>17</cp:revision>
  <dcterms:created xsi:type="dcterms:W3CDTF">2014-03-12T04:10:56Z</dcterms:created>
  <dcterms:modified xsi:type="dcterms:W3CDTF">2014-03-13T04:02:22Z</dcterms:modified>
</cp:coreProperties>
</file>